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2" r:id="rId7"/>
    <p:sldId id="261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A1FF"/>
    <a:srgbClr val="431F17"/>
    <a:srgbClr val="A7FF00"/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0A4DB1-D74D-4C67-B58A-D450D4E4A7FC}" v="5" dt="2021-09-23T14:02:13.025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550A4DB1-D74D-4C67-B58A-D450D4E4A7FC}"/>
    <pc:docChg chg="undo custSel delSld modSld">
      <pc:chgData name="Valerie van den Berg" userId="b7f64057-db8e-423a-b2b5-100c21bc0b3b" providerId="ADAL" clId="{550A4DB1-D74D-4C67-B58A-D450D4E4A7FC}" dt="2021-09-23T14:03:07.676" v="1195" actId="20577"/>
      <pc:docMkLst>
        <pc:docMk/>
      </pc:docMkLst>
      <pc:sldChg chg="modSp mod">
        <pc:chgData name="Valerie van den Berg" userId="b7f64057-db8e-423a-b2b5-100c21bc0b3b" providerId="ADAL" clId="{550A4DB1-D74D-4C67-B58A-D450D4E4A7FC}" dt="2021-09-23T13:47:54.526" v="148" actId="20577"/>
        <pc:sldMkLst>
          <pc:docMk/>
          <pc:sldMk cId="1914404811" sldId="256"/>
        </pc:sldMkLst>
        <pc:spChg chg="mod">
          <ac:chgData name="Valerie van den Berg" userId="b7f64057-db8e-423a-b2b5-100c21bc0b3b" providerId="ADAL" clId="{550A4DB1-D74D-4C67-B58A-D450D4E4A7FC}" dt="2021-09-23T13:47:54.526" v="148" actId="20577"/>
          <ac:spMkLst>
            <pc:docMk/>
            <pc:sldMk cId="1914404811" sldId="256"/>
            <ac:spMk id="6" creationId="{81B96BA2-902A-4078-8942-E8A2417A9A29}"/>
          </ac:spMkLst>
        </pc:spChg>
        <pc:graphicFrameChg chg="modGraphic">
          <ac:chgData name="Valerie van den Berg" userId="b7f64057-db8e-423a-b2b5-100c21bc0b3b" providerId="ADAL" clId="{550A4DB1-D74D-4C67-B58A-D450D4E4A7FC}" dt="2021-09-23T13:44:18.684" v="1" actId="207"/>
          <ac:graphicFrameMkLst>
            <pc:docMk/>
            <pc:sldMk cId="1914404811" sldId="256"/>
            <ac:graphicFrameMk id="7" creationId="{E301E4D4-09EB-42FE-AC70-36D3DFBAE62B}"/>
          </ac:graphicFrameMkLst>
        </pc:graphicFrameChg>
      </pc:sldChg>
      <pc:sldChg chg="addSp delSp modSp mod setBg">
        <pc:chgData name="Valerie van den Berg" userId="b7f64057-db8e-423a-b2b5-100c21bc0b3b" providerId="ADAL" clId="{550A4DB1-D74D-4C67-B58A-D450D4E4A7FC}" dt="2021-09-23T13:51:47.300" v="499" actId="20577"/>
        <pc:sldMkLst>
          <pc:docMk/>
          <pc:sldMk cId="3762055250" sldId="258"/>
        </pc:sldMkLst>
        <pc:spChg chg="mod">
          <ac:chgData name="Valerie van den Berg" userId="b7f64057-db8e-423a-b2b5-100c21bc0b3b" providerId="ADAL" clId="{550A4DB1-D74D-4C67-B58A-D450D4E4A7FC}" dt="2021-09-23T13:50:51.336" v="442" actId="26606"/>
          <ac:spMkLst>
            <pc:docMk/>
            <pc:sldMk cId="3762055250" sldId="258"/>
            <ac:spMk id="2" creationId="{CE89699B-12C7-4C20-AA97-A0E263853E94}"/>
          </ac:spMkLst>
        </pc:spChg>
        <pc:spChg chg="mod ord">
          <ac:chgData name="Valerie van den Berg" userId="b7f64057-db8e-423a-b2b5-100c21bc0b3b" providerId="ADAL" clId="{550A4DB1-D74D-4C67-B58A-D450D4E4A7FC}" dt="2021-09-23T13:51:47.300" v="499" actId="20577"/>
          <ac:spMkLst>
            <pc:docMk/>
            <pc:sldMk cId="3762055250" sldId="258"/>
            <ac:spMk id="3" creationId="{E429FBF4-CC7E-4763-94FB-BE8054F67467}"/>
          </ac:spMkLst>
        </pc:spChg>
        <pc:spChg chg="add del">
          <ac:chgData name="Valerie van den Berg" userId="b7f64057-db8e-423a-b2b5-100c21bc0b3b" providerId="ADAL" clId="{550A4DB1-D74D-4C67-B58A-D450D4E4A7FC}" dt="2021-09-23T13:50:16.608" v="383" actId="26606"/>
          <ac:spMkLst>
            <pc:docMk/>
            <pc:sldMk cId="3762055250" sldId="258"/>
            <ac:spMk id="71" creationId="{DBC6133C-0615-4CE4-9132-37E609A9BDFA}"/>
          </ac:spMkLst>
        </pc:spChg>
        <pc:spChg chg="add del">
          <ac:chgData name="Valerie van den Berg" userId="b7f64057-db8e-423a-b2b5-100c21bc0b3b" providerId="ADAL" clId="{550A4DB1-D74D-4C67-B58A-D450D4E4A7FC}" dt="2021-09-23T13:50:16.608" v="383" actId="26606"/>
          <ac:spMkLst>
            <pc:docMk/>
            <pc:sldMk cId="3762055250" sldId="258"/>
            <ac:spMk id="73" creationId="{169CC832-2974-4E8D-90ED-3E2941BA7336}"/>
          </ac:spMkLst>
        </pc:spChg>
        <pc:spChg chg="add">
          <ac:chgData name="Valerie van den Berg" userId="b7f64057-db8e-423a-b2b5-100c21bc0b3b" providerId="ADAL" clId="{550A4DB1-D74D-4C67-B58A-D450D4E4A7FC}" dt="2021-09-23T13:50:51.336" v="442" actId="26606"/>
          <ac:spMkLst>
            <pc:docMk/>
            <pc:sldMk cId="3762055250" sldId="258"/>
            <ac:spMk id="74" creationId="{FF9B822F-893E-44C8-963C-64F50ACECBB2}"/>
          </ac:spMkLst>
        </pc:spChg>
        <pc:spChg chg="add del">
          <ac:chgData name="Valerie van den Berg" userId="b7f64057-db8e-423a-b2b5-100c21bc0b3b" providerId="ADAL" clId="{550A4DB1-D74D-4C67-B58A-D450D4E4A7FC}" dt="2021-09-23T13:50:16.608" v="383" actId="26606"/>
          <ac:spMkLst>
            <pc:docMk/>
            <pc:sldMk cId="3762055250" sldId="258"/>
            <ac:spMk id="75" creationId="{55222F96-971A-4F90-B841-6BAB416C7AC1}"/>
          </ac:spMkLst>
        </pc:spChg>
        <pc:spChg chg="add">
          <ac:chgData name="Valerie van den Berg" userId="b7f64057-db8e-423a-b2b5-100c21bc0b3b" providerId="ADAL" clId="{550A4DB1-D74D-4C67-B58A-D450D4E4A7FC}" dt="2021-09-23T13:50:51.336" v="442" actId="26606"/>
          <ac:spMkLst>
            <pc:docMk/>
            <pc:sldMk cId="3762055250" sldId="258"/>
            <ac:spMk id="76" creationId="{EBF87945-A001-489F-9D9B-7D9435F0B9CA}"/>
          </ac:spMkLst>
        </pc:spChg>
        <pc:spChg chg="add del">
          <ac:chgData name="Valerie van den Berg" userId="b7f64057-db8e-423a-b2b5-100c21bc0b3b" providerId="ADAL" clId="{550A4DB1-D74D-4C67-B58A-D450D4E4A7FC}" dt="2021-09-23T13:50:16.608" v="383" actId="26606"/>
          <ac:spMkLst>
            <pc:docMk/>
            <pc:sldMk cId="3762055250" sldId="258"/>
            <ac:spMk id="77" creationId="{08980754-6F4B-43C9-B9BE-127B6BED6586}"/>
          </ac:spMkLst>
        </pc:spChg>
        <pc:spChg chg="add del">
          <ac:chgData name="Valerie van den Berg" userId="b7f64057-db8e-423a-b2b5-100c21bc0b3b" providerId="ADAL" clId="{550A4DB1-D74D-4C67-B58A-D450D4E4A7FC}" dt="2021-09-23T13:50:16.608" v="383" actId="26606"/>
          <ac:spMkLst>
            <pc:docMk/>
            <pc:sldMk cId="3762055250" sldId="258"/>
            <ac:spMk id="79" creationId="{2C1BBA94-3F40-40AA-8BB9-E69E25E537C1}"/>
          </ac:spMkLst>
        </pc:spChg>
        <pc:spChg chg="add del">
          <ac:chgData name="Valerie van den Berg" userId="b7f64057-db8e-423a-b2b5-100c21bc0b3b" providerId="ADAL" clId="{550A4DB1-D74D-4C67-B58A-D450D4E4A7FC}" dt="2021-09-23T13:50:51.336" v="442" actId="26606"/>
          <ac:spMkLst>
            <pc:docMk/>
            <pc:sldMk cId="3762055250" sldId="258"/>
            <ac:spMk id="1028" creationId="{2B97F24A-32CE-4C1C-A50D-3016B394DCFB}"/>
          </ac:spMkLst>
        </pc:spChg>
        <pc:spChg chg="add del">
          <ac:chgData name="Valerie van den Berg" userId="b7f64057-db8e-423a-b2b5-100c21bc0b3b" providerId="ADAL" clId="{550A4DB1-D74D-4C67-B58A-D450D4E4A7FC}" dt="2021-09-23T13:50:51.336" v="442" actId="26606"/>
          <ac:spMkLst>
            <pc:docMk/>
            <pc:sldMk cId="3762055250" sldId="258"/>
            <ac:spMk id="1029" creationId="{CD8B4F24-440B-49E9-B85D-733523DC064B}"/>
          </ac:spMkLst>
        </pc:spChg>
        <pc:picChg chg="add mod">
          <ac:chgData name="Valerie van den Berg" userId="b7f64057-db8e-423a-b2b5-100c21bc0b3b" providerId="ADAL" clId="{550A4DB1-D74D-4C67-B58A-D450D4E4A7FC}" dt="2021-09-23T13:50:51.336" v="442" actId="26606"/>
          <ac:picMkLst>
            <pc:docMk/>
            <pc:sldMk cId="3762055250" sldId="258"/>
            <ac:picMk id="1026" creationId="{7D97C10F-2002-4CC9-8F6B-C3C7B91D29D6}"/>
          </ac:picMkLst>
        </pc:picChg>
      </pc:sldChg>
      <pc:sldChg chg="del">
        <pc:chgData name="Valerie van den Berg" userId="b7f64057-db8e-423a-b2b5-100c21bc0b3b" providerId="ADAL" clId="{550A4DB1-D74D-4C67-B58A-D450D4E4A7FC}" dt="2021-09-23T13:51:56.202" v="500" actId="47"/>
        <pc:sldMkLst>
          <pc:docMk/>
          <pc:sldMk cId="1898342667" sldId="259"/>
        </pc:sldMkLst>
      </pc:sldChg>
      <pc:sldChg chg="del">
        <pc:chgData name="Valerie van den Berg" userId="b7f64057-db8e-423a-b2b5-100c21bc0b3b" providerId="ADAL" clId="{550A4DB1-D74D-4C67-B58A-D450D4E4A7FC}" dt="2021-09-23T13:51:56.701" v="501" actId="47"/>
        <pc:sldMkLst>
          <pc:docMk/>
          <pc:sldMk cId="496150530" sldId="260"/>
        </pc:sldMkLst>
      </pc:sldChg>
      <pc:sldChg chg="addSp delSp modSp mod setBg">
        <pc:chgData name="Valerie van den Berg" userId="b7f64057-db8e-423a-b2b5-100c21bc0b3b" providerId="ADAL" clId="{550A4DB1-D74D-4C67-B58A-D450D4E4A7FC}" dt="2021-09-23T14:03:07.676" v="1195" actId="20577"/>
        <pc:sldMkLst>
          <pc:docMk/>
          <pc:sldMk cId="3385217034" sldId="261"/>
        </pc:sldMkLst>
        <pc:spChg chg="mod">
          <ac:chgData name="Valerie van den Berg" userId="b7f64057-db8e-423a-b2b5-100c21bc0b3b" providerId="ADAL" clId="{550A4DB1-D74D-4C67-B58A-D450D4E4A7FC}" dt="2021-09-23T14:00:49.053" v="1111" actId="26606"/>
          <ac:spMkLst>
            <pc:docMk/>
            <pc:sldMk cId="3385217034" sldId="261"/>
            <ac:spMk id="2" creationId="{CE89699B-12C7-4C20-AA97-A0E263853E94}"/>
          </ac:spMkLst>
        </pc:spChg>
        <pc:spChg chg="del mod">
          <ac:chgData name="Valerie van den Berg" userId="b7f64057-db8e-423a-b2b5-100c21bc0b3b" providerId="ADAL" clId="{550A4DB1-D74D-4C67-B58A-D450D4E4A7FC}" dt="2021-09-23T14:00:42.943" v="1109"/>
          <ac:spMkLst>
            <pc:docMk/>
            <pc:sldMk cId="3385217034" sldId="261"/>
            <ac:spMk id="3" creationId="{F980CFD4-1242-454D-A320-F178B3756CA6}"/>
          </ac:spMkLst>
        </pc:spChg>
        <pc:spChg chg="add mod ord">
          <ac:chgData name="Valerie van den Berg" userId="b7f64057-db8e-423a-b2b5-100c21bc0b3b" providerId="ADAL" clId="{550A4DB1-D74D-4C67-B58A-D450D4E4A7FC}" dt="2021-09-23T14:03:07.676" v="1195" actId="20577"/>
          <ac:spMkLst>
            <pc:docMk/>
            <pc:sldMk cId="3385217034" sldId="261"/>
            <ac:spMk id="5" creationId="{931E0777-80F8-4E3F-A115-77CC689757B7}"/>
          </ac:spMkLst>
        </pc:spChg>
        <pc:spChg chg="add">
          <ac:chgData name="Valerie van den Berg" userId="b7f64057-db8e-423a-b2b5-100c21bc0b3b" providerId="ADAL" clId="{550A4DB1-D74D-4C67-B58A-D450D4E4A7FC}" dt="2021-09-23T14:00:49.053" v="1111" actId="26606"/>
          <ac:spMkLst>
            <pc:docMk/>
            <pc:sldMk cId="3385217034" sldId="261"/>
            <ac:spMk id="11" creationId="{2C61293E-6EBE-43EF-A52C-9BEBFD7679D4}"/>
          </ac:spMkLst>
        </pc:spChg>
        <pc:spChg chg="add">
          <ac:chgData name="Valerie van den Berg" userId="b7f64057-db8e-423a-b2b5-100c21bc0b3b" providerId="ADAL" clId="{550A4DB1-D74D-4C67-B58A-D450D4E4A7FC}" dt="2021-09-23T14:00:49.053" v="1111" actId="26606"/>
          <ac:spMkLst>
            <pc:docMk/>
            <pc:sldMk cId="3385217034" sldId="261"/>
            <ac:spMk id="13" creationId="{21540236-BFD5-4A9D-8840-4703E7F76825}"/>
          </ac:spMkLst>
        </pc:spChg>
        <pc:picChg chg="add mod">
          <ac:chgData name="Valerie van den Berg" userId="b7f64057-db8e-423a-b2b5-100c21bc0b3b" providerId="ADAL" clId="{550A4DB1-D74D-4C67-B58A-D450D4E4A7FC}" dt="2021-09-23T14:00:46.130" v="1110"/>
          <ac:picMkLst>
            <pc:docMk/>
            <pc:sldMk cId="3385217034" sldId="261"/>
            <ac:picMk id="6" creationId="{CC4E1C67-5119-42C4-ABC7-993288D6024B}"/>
          </ac:picMkLst>
        </pc:picChg>
      </pc:sldChg>
      <pc:sldChg chg="addSp delSp modSp mod setBg">
        <pc:chgData name="Valerie van den Berg" userId="b7f64057-db8e-423a-b2b5-100c21bc0b3b" providerId="ADAL" clId="{550A4DB1-D74D-4C67-B58A-D450D4E4A7FC}" dt="2021-09-23T14:02:20.906" v="1132" actId="1076"/>
        <pc:sldMkLst>
          <pc:docMk/>
          <pc:sldMk cId="625614951" sldId="262"/>
        </pc:sldMkLst>
        <pc:spChg chg="mod">
          <ac:chgData name="Valerie van den Berg" userId="b7f64057-db8e-423a-b2b5-100c21bc0b3b" providerId="ADAL" clId="{550A4DB1-D74D-4C67-B58A-D450D4E4A7FC}" dt="2021-09-23T14:02:17.301" v="1131" actId="26606"/>
          <ac:spMkLst>
            <pc:docMk/>
            <pc:sldMk cId="625614951" sldId="262"/>
            <ac:spMk id="2" creationId="{CE89699B-12C7-4C20-AA97-A0E263853E94}"/>
          </ac:spMkLst>
        </pc:spChg>
        <pc:spChg chg="mod ord">
          <ac:chgData name="Valerie van den Berg" userId="b7f64057-db8e-423a-b2b5-100c21bc0b3b" providerId="ADAL" clId="{550A4DB1-D74D-4C67-B58A-D450D4E4A7FC}" dt="2021-09-23T14:02:20.906" v="1132" actId="1076"/>
          <ac:spMkLst>
            <pc:docMk/>
            <pc:sldMk cId="625614951" sldId="262"/>
            <ac:spMk id="5" creationId="{7EE7C943-DFDD-403A-8C51-F9CA466F6C69}"/>
          </ac:spMkLst>
        </pc:spChg>
        <pc:spChg chg="add del">
          <ac:chgData name="Valerie van den Berg" userId="b7f64057-db8e-423a-b2b5-100c21bc0b3b" providerId="ADAL" clId="{550A4DB1-D74D-4C67-B58A-D450D4E4A7FC}" dt="2021-09-23T14:02:17.301" v="1131" actId="26606"/>
          <ac:spMkLst>
            <pc:docMk/>
            <pc:sldMk cId="625614951" sldId="262"/>
            <ac:spMk id="71" creationId="{2C61293E-6EBE-43EF-A52C-9BEBFD7679D4}"/>
          </ac:spMkLst>
        </pc:spChg>
        <pc:spChg chg="add del">
          <ac:chgData name="Valerie van den Berg" userId="b7f64057-db8e-423a-b2b5-100c21bc0b3b" providerId="ADAL" clId="{550A4DB1-D74D-4C67-B58A-D450D4E4A7FC}" dt="2021-09-23T14:02:17.301" v="1131" actId="26606"/>
          <ac:spMkLst>
            <pc:docMk/>
            <pc:sldMk cId="625614951" sldId="262"/>
            <ac:spMk id="73" creationId="{21540236-BFD5-4A9D-8840-4703E7F76825}"/>
          </ac:spMkLst>
        </pc:spChg>
        <pc:spChg chg="add">
          <ac:chgData name="Valerie van den Berg" userId="b7f64057-db8e-423a-b2b5-100c21bc0b3b" providerId="ADAL" clId="{550A4DB1-D74D-4C67-B58A-D450D4E4A7FC}" dt="2021-09-23T14:02:17.301" v="1131" actId="26606"/>
          <ac:spMkLst>
            <pc:docMk/>
            <pc:sldMk cId="625614951" sldId="262"/>
            <ac:spMk id="137" creationId="{FF9B822F-893E-44C8-963C-64F50ACECBB2}"/>
          </ac:spMkLst>
        </pc:spChg>
        <pc:spChg chg="add">
          <ac:chgData name="Valerie van den Berg" userId="b7f64057-db8e-423a-b2b5-100c21bc0b3b" providerId="ADAL" clId="{550A4DB1-D74D-4C67-B58A-D450D4E4A7FC}" dt="2021-09-23T14:02:17.301" v="1131" actId="26606"/>
          <ac:spMkLst>
            <pc:docMk/>
            <pc:sldMk cId="625614951" sldId="262"/>
            <ac:spMk id="139" creationId="{EBF87945-A001-489F-9D9B-7D9435F0B9CA}"/>
          </ac:spMkLst>
        </pc:spChg>
        <pc:picChg chg="add del mod">
          <ac:chgData name="Valerie van den Berg" userId="b7f64057-db8e-423a-b2b5-100c21bc0b3b" providerId="ADAL" clId="{550A4DB1-D74D-4C67-B58A-D450D4E4A7FC}" dt="2021-09-23T14:01:06.025" v="1115" actId="478"/>
          <ac:picMkLst>
            <pc:docMk/>
            <pc:sldMk cId="625614951" sldId="262"/>
            <ac:picMk id="2050" creationId="{62B2C9C7-84B0-462F-95E7-61DE67A1761E}"/>
          </ac:picMkLst>
        </pc:picChg>
        <pc:picChg chg="add mod">
          <ac:chgData name="Valerie van den Berg" userId="b7f64057-db8e-423a-b2b5-100c21bc0b3b" providerId="ADAL" clId="{550A4DB1-D74D-4C67-B58A-D450D4E4A7FC}" dt="2021-09-23T14:02:17.301" v="1131" actId="26606"/>
          <ac:picMkLst>
            <pc:docMk/>
            <pc:sldMk cId="625614951" sldId="262"/>
            <ac:picMk id="2052" creationId="{792E49E3-4C8D-4F1C-9382-430BA0EE1BBB}"/>
          </ac:picMkLst>
        </pc:picChg>
      </pc:sldChg>
      <pc:sldChg chg="del">
        <pc:chgData name="Valerie van den Berg" userId="b7f64057-db8e-423a-b2b5-100c21bc0b3b" providerId="ADAL" clId="{550A4DB1-D74D-4C67-B58A-D450D4E4A7FC}" dt="2021-09-23T14:01:08.596" v="1117" actId="47"/>
        <pc:sldMkLst>
          <pc:docMk/>
          <pc:sldMk cId="16508626" sldId="263"/>
        </pc:sldMkLst>
      </pc:sldChg>
      <pc:sldChg chg="del">
        <pc:chgData name="Valerie van den Berg" userId="b7f64057-db8e-423a-b2b5-100c21bc0b3b" providerId="ADAL" clId="{550A4DB1-D74D-4C67-B58A-D450D4E4A7FC}" dt="2021-09-23T14:01:09.188" v="1118" actId="47"/>
        <pc:sldMkLst>
          <pc:docMk/>
          <pc:sldMk cId="2670620971" sldId="264"/>
        </pc:sldMkLst>
      </pc:sldChg>
      <pc:sldChg chg="del">
        <pc:chgData name="Valerie van den Berg" userId="b7f64057-db8e-423a-b2b5-100c21bc0b3b" providerId="ADAL" clId="{550A4DB1-D74D-4C67-B58A-D450D4E4A7FC}" dt="2021-09-23T14:01:09.653" v="1119" actId="47"/>
        <pc:sldMkLst>
          <pc:docMk/>
          <pc:sldMk cId="4232082839" sldId="265"/>
        </pc:sldMkLst>
      </pc:sldChg>
      <pc:sldChg chg="del">
        <pc:chgData name="Valerie van den Berg" userId="b7f64057-db8e-423a-b2b5-100c21bc0b3b" providerId="ADAL" clId="{550A4DB1-D74D-4C67-B58A-D450D4E4A7FC}" dt="2021-09-23T14:01:10.765" v="1120" actId="47"/>
        <pc:sldMkLst>
          <pc:docMk/>
          <pc:sldMk cId="4267723840" sldId="266"/>
        </pc:sldMkLst>
      </pc:sldChg>
      <pc:sldChg chg="del">
        <pc:chgData name="Valerie van den Berg" userId="b7f64057-db8e-423a-b2b5-100c21bc0b3b" providerId="ADAL" clId="{550A4DB1-D74D-4C67-B58A-D450D4E4A7FC}" dt="2021-09-23T14:01:11.257" v="1121" actId="47"/>
        <pc:sldMkLst>
          <pc:docMk/>
          <pc:sldMk cId="3050124314" sldId="267"/>
        </pc:sldMkLst>
      </pc:sldChg>
      <pc:sldChg chg="del">
        <pc:chgData name="Valerie van den Berg" userId="b7f64057-db8e-423a-b2b5-100c21bc0b3b" providerId="ADAL" clId="{550A4DB1-D74D-4C67-B58A-D450D4E4A7FC}" dt="2021-09-23T14:01:11.864" v="1122" actId="47"/>
        <pc:sldMkLst>
          <pc:docMk/>
          <pc:sldMk cId="1801157278" sldId="268"/>
        </pc:sldMkLst>
      </pc:sldChg>
      <pc:sldChg chg="del">
        <pc:chgData name="Valerie van den Berg" userId="b7f64057-db8e-423a-b2b5-100c21bc0b3b" providerId="ADAL" clId="{550A4DB1-D74D-4C67-B58A-D450D4E4A7FC}" dt="2021-09-23T14:01:12.443" v="1123" actId="47"/>
        <pc:sldMkLst>
          <pc:docMk/>
          <pc:sldMk cId="1808714071" sldId="269"/>
        </pc:sldMkLst>
      </pc:sldChg>
      <pc:sldChg chg="del">
        <pc:chgData name="Valerie van den Berg" userId="b7f64057-db8e-423a-b2b5-100c21bc0b3b" providerId="ADAL" clId="{550A4DB1-D74D-4C67-B58A-D450D4E4A7FC}" dt="2021-09-23T14:01:08.116" v="1116" actId="47"/>
        <pc:sldMkLst>
          <pc:docMk/>
          <pc:sldMk cId="551271141" sldId="270"/>
        </pc:sldMkLst>
      </pc:sldChg>
      <pc:sldChg chg="del">
        <pc:chgData name="Valerie van den Berg" userId="b7f64057-db8e-423a-b2b5-100c21bc0b3b" providerId="ADAL" clId="{550A4DB1-D74D-4C67-B58A-D450D4E4A7FC}" dt="2021-09-23T14:01:13.124" v="1124" actId="47"/>
        <pc:sldMkLst>
          <pc:docMk/>
          <pc:sldMk cId="217285023" sldId="271"/>
        </pc:sldMkLst>
      </pc:sldChg>
      <pc:sldChg chg="del">
        <pc:chgData name="Valerie van den Berg" userId="b7f64057-db8e-423a-b2b5-100c21bc0b3b" providerId="ADAL" clId="{550A4DB1-D74D-4C67-B58A-D450D4E4A7FC}" dt="2021-09-23T14:01:13.689" v="1125" actId="47"/>
        <pc:sldMkLst>
          <pc:docMk/>
          <pc:sldMk cId="3979740236" sldId="272"/>
        </pc:sldMkLst>
      </pc:sldChg>
      <pc:sldChg chg="del">
        <pc:chgData name="Valerie van den Berg" userId="b7f64057-db8e-423a-b2b5-100c21bc0b3b" providerId="ADAL" clId="{550A4DB1-D74D-4C67-B58A-D450D4E4A7FC}" dt="2021-09-23T14:01:15.586" v="1128" actId="47"/>
        <pc:sldMkLst>
          <pc:docMk/>
          <pc:sldMk cId="3908311837" sldId="273"/>
        </pc:sldMkLst>
      </pc:sldChg>
      <pc:sldChg chg="del">
        <pc:chgData name="Valerie van den Berg" userId="b7f64057-db8e-423a-b2b5-100c21bc0b3b" providerId="ADAL" clId="{550A4DB1-D74D-4C67-B58A-D450D4E4A7FC}" dt="2021-09-23T14:01:14.235" v="1126" actId="47"/>
        <pc:sldMkLst>
          <pc:docMk/>
          <pc:sldMk cId="698677505" sldId="274"/>
        </pc:sldMkLst>
      </pc:sldChg>
      <pc:sldChg chg="del">
        <pc:chgData name="Valerie van den Berg" userId="b7f64057-db8e-423a-b2b5-100c21bc0b3b" providerId="ADAL" clId="{550A4DB1-D74D-4C67-B58A-D450D4E4A7FC}" dt="2021-09-23T14:01:14.843" v="1127" actId="47"/>
        <pc:sldMkLst>
          <pc:docMk/>
          <pc:sldMk cId="1475069208" sldId="275"/>
        </pc:sldMkLst>
      </pc:sldChg>
      <pc:sldChg chg="del">
        <pc:chgData name="Valerie van den Berg" userId="b7f64057-db8e-423a-b2b5-100c21bc0b3b" providerId="ADAL" clId="{550A4DB1-D74D-4C67-B58A-D450D4E4A7FC}" dt="2021-09-23T14:01:16.178" v="1129" actId="47"/>
        <pc:sldMkLst>
          <pc:docMk/>
          <pc:sldMk cId="128016303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leefbare stad</a:t>
            </a:r>
            <a:endParaRPr lang="nl-NL" sz="440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97287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Onderzoeksopzet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Theoretisch kader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Burgerparticipatie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Onderzoeksresultaten- en advies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4" y="1727561"/>
            <a:ext cx="4351832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op! Volgende week maandag 4 oktober feedback </a:t>
            </a:r>
            <a:r>
              <a:rPr lang="nl-NL" sz="1800" b="1" dirty="0" err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friends</a:t>
            </a: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bijeenkomst 2</a:t>
            </a:r>
          </a:p>
          <a:p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H2 Document Verantwoording</a:t>
            </a:r>
          </a:p>
          <a:p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Checkmoment alle groepjes</a:t>
            </a:r>
          </a:p>
          <a:p>
            <a:pPr marL="0" indent="0">
              <a:buNone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349954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Adviesrapport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err="1">
                <a:latin typeface="Arial" panose="020B0604020202020204" pitchFamily="34" charset="0"/>
                <a:cs typeface="Arial" panose="020B0604020202020204" pitchFamily="34" charset="0"/>
              </a:rPr>
              <a:t>Pecha</a:t>
            </a: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err="1">
                <a:latin typeface="Arial" panose="020B0604020202020204" pitchFamily="34" charset="0"/>
                <a:cs typeface="Arial" panose="020B0604020202020204" pitchFamily="34" charset="0"/>
              </a:rPr>
              <a:t>Kucha</a:t>
            </a:r>
            <a:endParaRPr lang="nl-NL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E89699B-12C7-4C20-AA97-A0E26385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Feedback friends – bijeenkomst 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D97C10F-2002-4CC9-8F6B-C3C7B91D29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4" r="3" b="7922"/>
          <a:stretch/>
        </p:blipFill>
        <p:spPr bwMode="auto">
          <a:xfrm>
            <a:off x="841248" y="2516777"/>
            <a:ext cx="6236208" cy="366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29FBF4-CC7E-4763-94FB-BE8054F674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46848" y="2516777"/>
            <a:ext cx="3803904" cy="36601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 dirty="0"/>
              <a:t>Deadline LA2 was </a:t>
            </a:r>
            <a:r>
              <a:rPr lang="en-US" sz="2200" dirty="0" err="1"/>
              <a:t>afgelopen</a:t>
            </a:r>
            <a:r>
              <a:rPr lang="en-US" sz="2200" dirty="0"/>
              <a:t> week</a:t>
            </a:r>
          </a:p>
          <a:p>
            <a:r>
              <a:rPr lang="en-US" sz="2200" dirty="0" err="1"/>
              <a:t>Dus</a:t>
            </a:r>
            <a:r>
              <a:rPr lang="en-US" sz="2200" dirty="0"/>
              <a:t>…</a:t>
            </a:r>
          </a:p>
          <a:p>
            <a:r>
              <a:rPr lang="en-US" sz="2200" dirty="0" err="1"/>
              <a:t>Deze</a:t>
            </a:r>
            <a:r>
              <a:rPr lang="en-US" sz="2200" dirty="0"/>
              <a:t> week </a:t>
            </a:r>
            <a:r>
              <a:rPr lang="en-US" sz="2200" dirty="0" err="1"/>
              <a:t>schrijf</a:t>
            </a:r>
            <a:r>
              <a:rPr lang="en-US" sz="2200" dirty="0"/>
              <a:t> je </a:t>
            </a:r>
            <a:r>
              <a:rPr lang="en-US" sz="2200" dirty="0" err="1"/>
              <a:t>voor</a:t>
            </a:r>
            <a:r>
              <a:rPr lang="en-US" sz="2200" dirty="0"/>
              <a:t> </a:t>
            </a:r>
            <a:r>
              <a:rPr lang="en-US" sz="2200" dirty="0" err="1"/>
              <a:t>ieder</a:t>
            </a:r>
            <a:r>
              <a:rPr lang="en-US" sz="2200" dirty="0"/>
              <a:t> </a:t>
            </a:r>
            <a:r>
              <a:rPr lang="en-US" sz="2200" dirty="0" err="1"/>
              <a:t>groepslid</a:t>
            </a:r>
            <a:r>
              <a:rPr lang="en-US" sz="2200" dirty="0"/>
              <a:t> (</a:t>
            </a:r>
            <a:r>
              <a:rPr lang="en-US" sz="2200" dirty="0" err="1"/>
              <a:t>uit</a:t>
            </a:r>
            <a:r>
              <a:rPr lang="en-US" sz="2200" dirty="0"/>
              <a:t> je ff-</a:t>
            </a:r>
            <a:r>
              <a:rPr lang="en-US" sz="2200" dirty="0" err="1"/>
              <a:t>groepje</a:t>
            </a:r>
            <a:r>
              <a:rPr lang="en-US" sz="2200" dirty="0"/>
              <a:t>) </a:t>
            </a:r>
            <a:r>
              <a:rPr lang="en-US" sz="2200" dirty="0" err="1"/>
              <a:t>tenminste</a:t>
            </a:r>
            <a:r>
              <a:rPr lang="en-US" sz="2200" dirty="0"/>
              <a:t> 1x feedback op de </a:t>
            </a:r>
            <a:r>
              <a:rPr lang="en-US" sz="2200" dirty="0" err="1"/>
              <a:t>inhoud</a:t>
            </a:r>
            <a:endParaRPr lang="en-US" sz="2200" dirty="0"/>
          </a:p>
          <a:p>
            <a:r>
              <a:rPr lang="en-US" sz="2200" dirty="0" err="1"/>
              <a:t>Maandag</a:t>
            </a:r>
            <a:r>
              <a:rPr lang="en-US" sz="2200" dirty="0"/>
              <a:t> 4 </a:t>
            </a:r>
            <a:r>
              <a:rPr lang="en-US" sz="2200" dirty="0" err="1"/>
              <a:t>oktober</a:t>
            </a:r>
            <a:r>
              <a:rPr lang="en-US" sz="2200" dirty="0"/>
              <a:t> ben je </a:t>
            </a:r>
            <a:r>
              <a:rPr lang="en-US" sz="2200" dirty="0" err="1"/>
              <a:t>aanwezig</a:t>
            </a:r>
            <a:r>
              <a:rPr lang="en-US" sz="2200" dirty="0"/>
              <a:t>, </a:t>
            </a:r>
            <a:r>
              <a:rPr lang="en-US" sz="2200" dirty="0" err="1"/>
              <a:t>voorbereid</a:t>
            </a:r>
            <a:r>
              <a:rPr lang="en-US" sz="2200" dirty="0"/>
              <a:t> en ben je de </a:t>
            </a:r>
            <a:r>
              <a:rPr lang="en-US" sz="2200" dirty="0" err="1"/>
              <a:t>beste</a:t>
            </a:r>
            <a:r>
              <a:rPr lang="en-US" sz="2200" dirty="0"/>
              <a:t> </a:t>
            </a:r>
            <a:r>
              <a:rPr lang="en-US" sz="2200" dirty="0" err="1"/>
              <a:t>versie</a:t>
            </a:r>
            <a:r>
              <a:rPr lang="en-US" sz="2200" dirty="0"/>
              <a:t> van </a:t>
            </a:r>
            <a:r>
              <a:rPr lang="en-US" sz="2200" dirty="0" err="1"/>
              <a:t>jezelf</a:t>
            </a:r>
            <a:r>
              <a:rPr lang="en-US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2055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E89699B-12C7-4C20-AA97-A0E26385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Document Verantwoording</a:t>
            </a:r>
          </a:p>
        </p:txBody>
      </p:sp>
      <p:pic>
        <p:nvPicPr>
          <p:cNvPr id="2052" name="Picture 4" descr="Teamwork dreamwork">
            <a:extLst>
              <a:ext uri="{FF2B5EF4-FFF2-40B4-BE49-F238E27FC236}">
                <a16:creationId xmlns:a16="http://schemas.microsoft.com/office/drawing/2014/main" id="{792E49E3-4C8D-4F1C-9382-430BA0EE1B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59" b="-3"/>
          <a:stretch/>
        </p:blipFill>
        <p:spPr bwMode="auto">
          <a:xfrm>
            <a:off x="841248" y="2516777"/>
            <a:ext cx="6236208" cy="366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7EE7C943-DFDD-403A-8C51-F9CA466F6C69}"/>
              </a:ext>
            </a:extLst>
          </p:cNvPr>
          <p:cNvSpPr txBox="1"/>
          <p:nvPr/>
        </p:nvSpPr>
        <p:spPr>
          <a:xfrm>
            <a:off x="7546848" y="3081856"/>
            <a:ext cx="3803904" cy="36601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i="0" dirty="0">
                <a:effectLst/>
              </a:rPr>
              <a:t>H1 is </a:t>
            </a:r>
            <a:r>
              <a:rPr lang="en-US" sz="2200" i="0" dirty="0" err="1">
                <a:effectLst/>
              </a:rPr>
              <a:t>natuurlijk</a:t>
            </a:r>
            <a:r>
              <a:rPr lang="en-US" sz="2200" i="0" dirty="0">
                <a:effectLst/>
              </a:rPr>
              <a:t> al even </a:t>
            </a:r>
            <a:r>
              <a:rPr lang="en-US" sz="2200" i="0" dirty="0" err="1">
                <a:effectLst/>
              </a:rPr>
              <a:t>af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>
                <a:effectLst/>
                <a:sym typeface="Wingdings" panose="05000000000000000000" pitchFamily="2" charset="2"/>
              </a:rPr>
              <a:t></a:t>
            </a:r>
            <a:endParaRPr lang="en-US" sz="2200" i="0" dirty="0">
              <a:effectLst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err="1"/>
              <a:t>Vandaag</a:t>
            </a:r>
            <a:r>
              <a:rPr lang="en-US" sz="2200" dirty="0"/>
              <a:t> </a:t>
            </a:r>
            <a:r>
              <a:rPr lang="en-US" sz="2200" dirty="0" err="1"/>
              <a:t>maken</a:t>
            </a:r>
            <a:r>
              <a:rPr lang="en-US" sz="2200" dirty="0"/>
              <a:t> </a:t>
            </a:r>
            <a:r>
              <a:rPr lang="en-US" sz="2200" dirty="0" err="1"/>
              <a:t>jullie</a:t>
            </a:r>
            <a:r>
              <a:rPr lang="en-US" sz="2200" dirty="0"/>
              <a:t> </a:t>
            </a:r>
            <a:r>
              <a:rPr lang="en-US" sz="2200" dirty="0" err="1"/>
              <a:t>als</a:t>
            </a:r>
            <a:r>
              <a:rPr lang="en-US" sz="2200" dirty="0"/>
              <a:t> </a:t>
            </a:r>
            <a:r>
              <a:rPr lang="en-US" sz="2200" dirty="0" err="1"/>
              <a:t>groep</a:t>
            </a:r>
            <a:r>
              <a:rPr lang="en-US" sz="2200" dirty="0"/>
              <a:t> H2. Je </a:t>
            </a:r>
            <a:r>
              <a:rPr lang="en-US" sz="2200" dirty="0" err="1"/>
              <a:t>geeft</a:t>
            </a:r>
            <a:r>
              <a:rPr lang="en-US" sz="2200" dirty="0"/>
              <a:t> </a:t>
            </a:r>
            <a:r>
              <a:rPr lang="en-US" sz="2200" dirty="0" err="1"/>
              <a:t>elkaar</a:t>
            </a:r>
            <a:r>
              <a:rPr lang="en-US" sz="2200" dirty="0"/>
              <a:t> </a:t>
            </a:r>
            <a:r>
              <a:rPr lang="en-US" sz="2200" dirty="0" err="1"/>
              <a:t>dus</a:t>
            </a:r>
            <a:r>
              <a:rPr lang="en-US" sz="2200" dirty="0"/>
              <a:t> feedback op </a:t>
            </a:r>
            <a:r>
              <a:rPr lang="en-US" sz="2200" dirty="0" err="1"/>
              <a:t>elkaars</a:t>
            </a:r>
            <a:r>
              <a:rPr lang="en-US" sz="2200" dirty="0"/>
              <a:t> </a:t>
            </a:r>
            <a:r>
              <a:rPr lang="en-US" sz="2200" dirty="0" err="1"/>
              <a:t>leerdoelen</a:t>
            </a:r>
            <a:r>
              <a:rPr lang="en-US" sz="2200" dirty="0"/>
              <a:t> en </a:t>
            </a:r>
            <a:r>
              <a:rPr lang="en-US" sz="2200" dirty="0" err="1"/>
              <a:t>verwerkt</a:t>
            </a:r>
            <a:r>
              <a:rPr lang="en-US" sz="2200" dirty="0"/>
              <a:t> </a:t>
            </a:r>
            <a:r>
              <a:rPr lang="en-US" sz="2200" dirty="0" err="1"/>
              <a:t>deze</a:t>
            </a:r>
            <a:r>
              <a:rPr lang="en-US" sz="2200" dirty="0"/>
              <a:t> in het document? Klaar? </a:t>
            </a:r>
            <a:r>
              <a:rPr lang="en-US" sz="2200" dirty="0" err="1"/>
              <a:t>Graag</a:t>
            </a:r>
            <a:r>
              <a:rPr lang="en-US" sz="2200" dirty="0"/>
              <a:t> even </a:t>
            </a:r>
            <a:r>
              <a:rPr lang="en-US" sz="2200" dirty="0" err="1"/>
              <a:t>uploaden</a:t>
            </a:r>
            <a:r>
              <a:rPr lang="en-US" sz="2200" dirty="0"/>
              <a:t> in </a:t>
            </a:r>
            <a:r>
              <a:rPr lang="en-US" sz="2200" dirty="0" err="1"/>
              <a:t>jullie</a:t>
            </a:r>
            <a:r>
              <a:rPr lang="en-US" sz="2200" dirty="0"/>
              <a:t> Teams-</a:t>
            </a:r>
            <a:r>
              <a:rPr lang="en-US" sz="2200" dirty="0" err="1"/>
              <a:t>kanaal</a:t>
            </a:r>
            <a:r>
              <a:rPr lang="en-US" sz="2200" dirty="0"/>
              <a:t> </a:t>
            </a:r>
            <a:r>
              <a:rPr lang="en-US" sz="2200" dirty="0" err="1"/>
              <a:t>zodat</a:t>
            </a:r>
            <a:r>
              <a:rPr lang="en-US" sz="2200" dirty="0"/>
              <a:t> </a:t>
            </a:r>
            <a:r>
              <a:rPr lang="en-US" sz="2200" dirty="0" err="1"/>
              <a:t>wij</a:t>
            </a:r>
            <a:r>
              <a:rPr lang="en-US" sz="2200" dirty="0"/>
              <a:t> er </a:t>
            </a:r>
            <a:r>
              <a:rPr lang="en-US" sz="2200" dirty="0" err="1"/>
              <a:t>ook</a:t>
            </a:r>
            <a:r>
              <a:rPr lang="en-US" sz="2200" dirty="0"/>
              <a:t> </a:t>
            </a:r>
            <a:r>
              <a:rPr lang="en-US" sz="2200" dirty="0" err="1"/>
              <a:t>naar</a:t>
            </a:r>
            <a:r>
              <a:rPr lang="en-US" sz="2200" dirty="0"/>
              <a:t> </a:t>
            </a:r>
            <a:r>
              <a:rPr lang="en-US" sz="2200" dirty="0" err="1"/>
              <a:t>kunnen</a:t>
            </a:r>
            <a:r>
              <a:rPr lang="en-US" sz="2200" dirty="0"/>
              <a:t> </a:t>
            </a:r>
            <a:r>
              <a:rPr lang="en-US" sz="2200" dirty="0" err="1"/>
              <a:t>kijken</a:t>
            </a:r>
            <a:r>
              <a:rPr lang="en-US" sz="2200" dirty="0"/>
              <a:t> 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2561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E89699B-12C7-4C20-AA97-A0E26385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Happy Monday</a:t>
            </a:r>
          </a:p>
        </p:txBody>
      </p:sp>
      <p:pic>
        <p:nvPicPr>
          <p:cNvPr id="6" name="Picture 2" descr="Moeizame maandag... - Veusteveul.nl">
            <a:extLst>
              <a:ext uri="{FF2B5EF4-FFF2-40B4-BE49-F238E27FC236}">
                <a16:creationId xmlns:a16="http://schemas.microsoft.com/office/drawing/2014/main" id="{CC4E1C67-5119-42C4-ABC7-993288D602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12" r="15036" b="1"/>
          <a:stretch/>
        </p:blipFill>
        <p:spPr bwMode="auto"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31E0777-80F8-4E3F-A115-77CC689757B7}"/>
              </a:ext>
            </a:extLst>
          </p:cNvPr>
          <p:cNvSpPr txBox="1"/>
          <p:nvPr/>
        </p:nvSpPr>
        <p:spPr>
          <a:xfrm>
            <a:off x="5297762" y="2706624"/>
            <a:ext cx="6251110" cy="3483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Start even op met </a:t>
            </a:r>
            <a:r>
              <a:rPr lang="en-US" sz="2200" dirty="0" err="1"/>
              <a:t>elkaar</a:t>
            </a:r>
            <a:r>
              <a:rPr lang="en-US" sz="2200" dirty="0"/>
              <a:t>, </a:t>
            </a:r>
            <a:r>
              <a:rPr lang="en-US" sz="2200" dirty="0" err="1"/>
              <a:t>vanaf</a:t>
            </a:r>
            <a:r>
              <a:rPr lang="en-US" sz="2200" dirty="0"/>
              <a:t> </a:t>
            </a:r>
            <a:r>
              <a:rPr lang="en-US" sz="2200" dirty="0" err="1"/>
              <a:t>ongeveer</a:t>
            </a:r>
            <a:r>
              <a:rPr lang="en-US" sz="2200" dirty="0"/>
              <a:t> 10:30 </a:t>
            </a:r>
            <a:r>
              <a:rPr lang="en-US" sz="2200" dirty="0" err="1"/>
              <a:t>uur</a:t>
            </a:r>
            <a:r>
              <a:rPr lang="en-US" sz="2200" dirty="0"/>
              <a:t> </a:t>
            </a:r>
            <a:r>
              <a:rPr lang="en-US" sz="2200" dirty="0" err="1"/>
              <a:t>zullen</a:t>
            </a:r>
            <a:r>
              <a:rPr lang="en-US" sz="2200" dirty="0"/>
              <a:t> </a:t>
            </a:r>
            <a:r>
              <a:rPr lang="en-US" sz="2200" dirty="0" err="1"/>
              <a:t>wij</a:t>
            </a:r>
            <a:r>
              <a:rPr lang="en-US" sz="2200" dirty="0"/>
              <a:t> </a:t>
            </a:r>
            <a:r>
              <a:rPr lang="en-US" sz="2200" dirty="0" err="1"/>
              <a:t>jullie</a:t>
            </a:r>
            <a:r>
              <a:rPr lang="en-US" sz="2200" dirty="0"/>
              <a:t> per </a:t>
            </a:r>
            <a:r>
              <a:rPr lang="en-US" sz="2200" dirty="0" err="1"/>
              <a:t>groepje</a:t>
            </a:r>
            <a:r>
              <a:rPr lang="en-US" sz="2200" dirty="0"/>
              <a:t> even </a:t>
            </a:r>
            <a:r>
              <a:rPr lang="en-US" sz="2200" dirty="0" err="1"/>
              <a:t>bij</a:t>
            </a:r>
            <a:r>
              <a:rPr lang="en-US" sz="2200" dirty="0"/>
              <a:t> </a:t>
            </a:r>
            <a:r>
              <a:rPr lang="en-US" sz="2200" dirty="0" err="1"/>
              <a:t>ons</a:t>
            </a:r>
            <a:r>
              <a:rPr lang="en-US" sz="2200" dirty="0"/>
              <a:t> </a:t>
            </a:r>
            <a:r>
              <a:rPr lang="en-US" sz="2200" dirty="0" err="1"/>
              <a:t>roepen</a:t>
            </a:r>
            <a:r>
              <a:rPr lang="en-US" sz="2200" dirty="0"/>
              <a:t>. Zorg </a:t>
            </a:r>
            <a:r>
              <a:rPr lang="en-US" sz="2200" dirty="0" err="1"/>
              <a:t>dat</a:t>
            </a:r>
            <a:r>
              <a:rPr lang="en-US" sz="2200" dirty="0"/>
              <a:t> je </a:t>
            </a:r>
            <a:r>
              <a:rPr lang="en-US" sz="2200" dirty="0" err="1"/>
              <a:t>ons</a:t>
            </a:r>
            <a:r>
              <a:rPr lang="en-US" sz="2200" dirty="0"/>
              <a:t> </a:t>
            </a:r>
            <a:r>
              <a:rPr lang="en-US" sz="2200" dirty="0" err="1"/>
              <a:t>kan</a:t>
            </a:r>
            <a:r>
              <a:rPr lang="en-US" sz="2200" dirty="0"/>
              <a:t> laten </a:t>
            </a:r>
            <a:r>
              <a:rPr lang="en-US" sz="2200" dirty="0" err="1"/>
              <a:t>zien</a:t>
            </a:r>
            <a:r>
              <a:rPr lang="en-US" sz="2200" dirty="0"/>
              <a:t>, wat </a:t>
            </a:r>
            <a:r>
              <a:rPr lang="en-US" sz="2200" dirty="0" err="1"/>
              <a:t>jullie</a:t>
            </a:r>
            <a:r>
              <a:rPr lang="en-US" sz="2200" dirty="0"/>
              <a:t> al </a:t>
            </a:r>
            <a:r>
              <a:rPr lang="en-US" sz="2200" dirty="0" err="1"/>
              <a:t>allemaal</a:t>
            </a:r>
            <a:r>
              <a:rPr lang="en-US" sz="2200" dirty="0"/>
              <a:t> al </a:t>
            </a:r>
            <a:r>
              <a:rPr lang="en-US" sz="2200" dirty="0" err="1"/>
              <a:t>hebben</a:t>
            </a:r>
            <a:r>
              <a:rPr lang="en-US" sz="2200" dirty="0"/>
              <a:t> </a:t>
            </a:r>
            <a:r>
              <a:rPr lang="en-US" sz="2200" dirty="0" err="1"/>
              <a:t>gedaan</a:t>
            </a:r>
            <a:r>
              <a:rPr lang="en-US" sz="2200"/>
              <a:t> tot nu toe. </a:t>
            </a:r>
            <a:endParaRPr lang="en-US" sz="220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852170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1F8EF5-887F-4B96-935E-C9DE159979CF}"/>
</file>

<file path=customXml/itemProps3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197</Words>
  <Application>Microsoft Office PowerPoint</Application>
  <PresentationFormat>Breedbeeld</PresentationFormat>
  <Paragraphs>37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Kantoorthema</vt:lpstr>
      <vt:lpstr>PowerPoint-presentatie</vt:lpstr>
      <vt:lpstr>Feedback friends – bijeenkomst 2</vt:lpstr>
      <vt:lpstr>Document Verantwoording</vt:lpstr>
      <vt:lpstr>Happy Monday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Valerie van den Berg</cp:lastModifiedBy>
  <cp:revision>3</cp:revision>
  <dcterms:created xsi:type="dcterms:W3CDTF">2021-07-07T07:37:45Z</dcterms:created>
  <dcterms:modified xsi:type="dcterms:W3CDTF">2021-09-23T14:03:33Z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